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5" r:id="rId3"/>
    <p:sldId id="258" r:id="rId4"/>
    <p:sldId id="260" r:id="rId5"/>
    <p:sldId id="259" r:id="rId6"/>
    <p:sldId id="261" r:id="rId7"/>
    <p:sldId id="268" r:id="rId8"/>
    <p:sldId id="262" r:id="rId9"/>
    <p:sldId id="263" r:id="rId10"/>
    <p:sldId id="266" r:id="rId11"/>
    <p:sldId id="267" r:id="rId12"/>
    <p:sldId id="271" r:id="rId13"/>
    <p:sldId id="270" r:id="rId14"/>
    <p:sldId id="272" r:id="rId15"/>
    <p:sldId id="269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347"/>
    <a:srgbClr val="D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BC957-B96A-4AAB-AE0D-8CCF39B64EDF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BB021-5517-4FA3-A77F-5F9EF1169A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5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78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78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0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3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2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5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24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61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38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5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1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46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50119E3-AE50-4E2F-9470-962160759597}"/>
              </a:ext>
            </a:extLst>
          </p:cNvPr>
          <p:cNvSpPr txBox="1">
            <a:spLocks/>
          </p:cNvSpPr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TRITURADOS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63439D-2BB7-4384-A312-A912D4D15287}"/>
              </a:ext>
            </a:extLst>
          </p:cNvPr>
          <p:cNvSpPr/>
          <p:nvPr/>
        </p:nvSpPr>
        <p:spPr>
          <a:xfrm>
            <a:off x="2397441" y="3874581"/>
            <a:ext cx="7397114" cy="273113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214561" y="365002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87FF4B5-7903-4E97-BA07-D9B68B86B795}"/>
              </a:ext>
            </a:extLst>
          </p:cNvPr>
          <p:cNvSpPr txBox="1">
            <a:spLocks/>
          </p:cNvSpPr>
          <p:nvPr/>
        </p:nvSpPr>
        <p:spPr>
          <a:xfrm>
            <a:off x="1102041" y="430877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800" dirty="0">
                <a:latin typeface="Unispace" panose="02000809060000020004" pitchFamily="49" charset="0"/>
              </a:rPr>
              <a:t>     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Aida Acha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Yojhan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Garcia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Kadt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Gonzalez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Fernandez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Iago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Ivan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Sanchez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2841" y="4308779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s-ES" sz="9800" dirty="0">
                <a:latin typeface="Unispace" panose="02000809060000020004" pitchFamily="49" charset="0"/>
              </a:rPr>
              <a:t>     Aida Acha    </a:t>
            </a:r>
            <a:r>
              <a:rPr lang="es-ES" sz="9800" dirty="0" err="1">
                <a:latin typeface="Unispace" panose="02000809060000020004" pitchFamily="49" charset="0"/>
              </a:rPr>
              <a:t>Yojhan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Garcia</a:t>
            </a:r>
            <a:r>
              <a:rPr lang="es-ES" sz="9800" dirty="0"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latin typeface="Unispace" panose="02000809060000020004" pitchFamily="49" charset="0"/>
              </a:rPr>
              <a:t>Kadt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latin typeface="Unispace" panose="02000809060000020004" pitchFamily="49" charset="0"/>
              </a:rPr>
              <a:t>Gonzalez</a:t>
            </a:r>
            <a:r>
              <a:rPr lang="es-ES" sz="9800" dirty="0"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latin typeface="Unispace" panose="02000809060000020004" pitchFamily="49" charset="0"/>
              </a:rPr>
              <a:t>Fernandez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 err="1">
                <a:latin typeface="Unispace" panose="02000809060000020004" pitchFamily="49" charset="0"/>
              </a:rPr>
              <a:t>Iago</a:t>
            </a:r>
            <a:r>
              <a:rPr lang="es-ES" sz="9800" dirty="0"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latin typeface="Unispace" panose="02000809060000020004" pitchFamily="49" charset="0"/>
              </a:rPr>
              <a:t>Ivan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Sanchez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-317570"/>
            <a:ext cx="9144000" cy="2387600"/>
          </a:xfrm>
        </p:spPr>
        <p:txBody>
          <a:bodyPr>
            <a:normAutofit/>
          </a:bodyPr>
          <a:lstStyle/>
          <a:p>
            <a:r>
              <a:rPr lang="es-ES" sz="9600" dirty="0">
                <a:solidFill>
                  <a:schemeClr val="bg1"/>
                </a:solidFill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D833EB7-8562-46D3-9D0D-1444750637F6}"/>
              </a:ext>
            </a:extLst>
          </p:cNvPr>
          <p:cNvSpPr txBox="1">
            <a:spLocks/>
          </p:cNvSpPr>
          <p:nvPr/>
        </p:nvSpPr>
        <p:spPr>
          <a:xfrm>
            <a:off x="1612777" y="-2633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E2BAD9C-900D-4728-A558-C9D48234CCCD}"/>
              </a:ext>
            </a:extLst>
          </p:cNvPr>
          <p:cNvSpPr txBox="1">
            <a:spLocks/>
          </p:cNvSpPr>
          <p:nvPr/>
        </p:nvSpPr>
        <p:spPr>
          <a:xfrm>
            <a:off x="1435219" y="11968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latin typeface="Unispace" panose="02000809060000020004" pitchFamily="49" charset="0"/>
              </a:rPr>
              <a:t>TRITURADOS</a:t>
            </a:r>
          </a:p>
        </p:txBody>
      </p:sp>
    </p:spTree>
    <p:extLst>
      <p:ext uri="{BB962C8B-B14F-4D97-AF65-F5344CB8AC3E}">
        <p14:creationId xmlns:p14="http://schemas.microsoft.com/office/powerpoint/2010/main" val="91926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ESTÉTICA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ESTÉTICA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66F584-05C7-4684-B851-E9214EBC04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9" y="1840865"/>
            <a:ext cx="3962741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5A7BA5-4820-49DB-B1F8-75988B3E4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83" t="33926" r="50000" b="28888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BD7F992-2E33-41AE-8599-8B88222D6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5625"/>
            <a:ext cx="1943863" cy="224428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19267F-87A2-4F4D-BF21-A83E10829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33" y="4291731"/>
            <a:ext cx="4348651" cy="234728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49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8995008" y="2448549"/>
            <a:ext cx="2935224" cy="1396454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5204820" y="2519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UML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9890" y="25811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latin typeface="Unispace" panose="02000809060000020004" pitchFamily="49" charset="0"/>
              </a:rPr>
              <a:t>UML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2A3786-EDC4-4D2C-B6C6-2360D3F15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50" y="-142070"/>
            <a:ext cx="10515600" cy="71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B0B789D-FC00-4126-AF85-038FB4EC5FC3}"/>
              </a:ext>
            </a:extLst>
          </p:cNvPr>
          <p:cNvSpPr/>
          <p:nvPr/>
        </p:nvSpPr>
        <p:spPr>
          <a:xfrm>
            <a:off x="2690103" y="2512933"/>
            <a:ext cx="6968970" cy="1707835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3F606-244A-45B2-817A-9151CE31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407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MOTOR 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19DA9E2-A8CE-4DAD-9FA2-9D7F74B31732}"/>
              </a:ext>
            </a:extLst>
          </p:cNvPr>
          <p:cNvSpPr txBox="1">
            <a:spLocks/>
          </p:cNvSpPr>
          <p:nvPr/>
        </p:nvSpPr>
        <p:spPr>
          <a:xfrm>
            <a:off x="916788" y="27662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latin typeface="Unispace" panose="02000809060000020004" pitchFamily="49" charset="0"/>
              </a:rPr>
              <a:t>MOTOR</a:t>
            </a:r>
          </a:p>
        </p:txBody>
      </p:sp>
    </p:spTree>
    <p:extLst>
      <p:ext uri="{BB962C8B-B14F-4D97-AF65-F5344CB8AC3E}">
        <p14:creationId xmlns:p14="http://schemas.microsoft.com/office/powerpoint/2010/main" val="410104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748593"/>
              </p:ext>
            </p:extLst>
          </p:nvPr>
        </p:nvGraphicFramePr>
        <p:xfrm>
          <a:off x="545238" y="2501113"/>
          <a:ext cx="7116192" cy="3134360"/>
        </p:xfrm>
        <a:graphic>
          <a:graphicData uri="http://schemas.openxmlformats.org/drawingml/2006/table">
            <a:tbl>
              <a:tblPr firstRow="1" bandRow="1">
                <a:effectLst/>
                <a:tableStyleId>{8A107856-5554-42FB-B03E-39F5DBC370BA}</a:tableStyleId>
              </a:tblPr>
              <a:tblGrid>
                <a:gridCol w="1411173">
                  <a:extLst>
                    <a:ext uri="{9D8B030D-6E8A-4147-A177-3AD203B41FA5}">
                      <a16:colId xmlns:a16="http://schemas.microsoft.com/office/drawing/2014/main" val="1428795563"/>
                    </a:ext>
                  </a:extLst>
                </a:gridCol>
                <a:gridCol w="5705019">
                  <a:extLst>
                    <a:ext uri="{9D8B030D-6E8A-4147-A177-3AD203B41FA5}">
                      <a16:colId xmlns:a16="http://schemas.microsoft.com/office/drawing/2014/main" val="4167974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Proyecto principal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0" dirty="0"/>
                        <a:t>Inicialización,</a:t>
                      </a:r>
                      <a:r>
                        <a:rPr lang="es-ES" b="0" baseline="0" dirty="0"/>
                        <a:t> bucle principal y enlace con otros proyectos.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7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Físicas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aseline="0" dirty="0" err="1"/>
                        <a:t>Bullet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Physics</a:t>
                      </a:r>
                      <a:r>
                        <a:rPr lang="es-ES" baseline="0" dirty="0"/>
                        <a:t>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23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/>
                        <a:t>Render</a:t>
                      </a:r>
                      <a:endParaRPr lang="es-E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Ogre </a:t>
                      </a:r>
                      <a:r>
                        <a:rPr lang="es-ES" baseline="0" dirty="0"/>
                        <a:t>3D y SDL 2D.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9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SDL.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9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Sonido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Implementación</a:t>
                      </a:r>
                      <a:r>
                        <a:rPr lang="es-ES" baseline="0" dirty="0"/>
                        <a:t> de FMOD para sonidos y música.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8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Componentes y escenas (Información del juego).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1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/>
                        <a:t>Utils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Elementos de ayuda y herramientas de desarrollo (Time, Gestor de escenas, </a:t>
                      </a:r>
                      <a:r>
                        <a:rPr lang="es-ES" dirty="0" err="1"/>
                        <a:t>Math</a:t>
                      </a:r>
                      <a:r>
                        <a:rPr lang="es-ES" dirty="0"/>
                        <a:t>,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etc</a:t>
                      </a:r>
                      <a:r>
                        <a:rPr lang="es-ES" dirty="0"/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1177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3B0B789D-FC00-4126-AF85-038FB4EC5FC3}"/>
              </a:ext>
            </a:extLst>
          </p:cNvPr>
          <p:cNvSpPr/>
          <p:nvPr/>
        </p:nvSpPr>
        <p:spPr>
          <a:xfrm>
            <a:off x="2636668" y="351784"/>
            <a:ext cx="6986725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3F606-244A-45B2-817A-9151CE31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MOTOR (GRIND)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19DA9E2-A8CE-4DAD-9FA2-9D7F74B31732}"/>
              </a:ext>
            </a:extLst>
          </p:cNvPr>
          <p:cNvSpPr txBox="1">
            <a:spLocks/>
          </p:cNvSpPr>
          <p:nvPr/>
        </p:nvSpPr>
        <p:spPr>
          <a:xfrm>
            <a:off x="916788" y="424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MOTOR (GRIND)</a:t>
            </a:r>
          </a:p>
        </p:txBody>
      </p:sp>
      <p:pic>
        <p:nvPicPr>
          <p:cNvPr id="1026" name="Picture 2" descr="unity-icon-png-3 - Web de Danny pid">
            <a:extLst>
              <a:ext uri="{FF2B5EF4-FFF2-40B4-BE49-F238E27FC236}">
                <a16:creationId xmlns:a16="http://schemas.microsoft.com/office/drawing/2014/main" id="{EF89D329-0920-4A52-9013-470598C71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48" y="2635473"/>
            <a:ext cx="2865640" cy="286564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F2CBC7D-1272-45DF-9CFF-0397F291FCEE}"/>
              </a:ext>
            </a:extLst>
          </p:cNvPr>
          <p:cNvSpPr txBox="1">
            <a:spLocks/>
          </p:cNvSpPr>
          <p:nvPr/>
        </p:nvSpPr>
        <p:spPr>
          <a:xfrm>
            <a:off x="7905307" y="1799777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BASADO EN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2D7D622-D8AE-4B00-9622-079D201AF647}"/>
              </a:ext>
            </a:extLst>
          </p:cNvPr>
          <p:cNvSpPr txBox="1">
            <a:spLocks/>
          </p:cNvSpPr>
          <p:nvPr/>
        </p:nvSpPr>
        <p:spPr>
          <a:xfrm>
            <a:off x="7958575" y="1833145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BASADO EN</a:t>
            </a:r>
          </a:p>
        </p:txBody>
      </p:sp>
    </p:spTree>
    <p:extLst>
      <p:ext uri="{BB962C8B-B14F-4D97-AF65-F5344CB8AC3E}">
        <p14:creationId xmlns:p14="http://schemas.microsoft.com/office/powerpoint/2010/main" val="9148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/>
          <p:cNvSpPr/>
          <p:nvPr/>
        </p:nvSpPr>
        <p:spPr>
          <a:xfrm>
            <a:off x="8287618" y="3134689"/>
            <a:ext cx="2175373" cy="907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/>
          <p:cNvSpPr/>
          <p:nvPr/>
        </p:nvSpPr>
        <p:spPr>
          <a:xfrm>
            <a:off x="7152400" y="4645805"/>
            <a:ext cx="1303506" cy="907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3878418" y="4645805"/>
            <a:ext cx="1303506" cy="907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2238926" y="3245927"/>
            <a:ext cx="1303506" cy="907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5395606" y="2170298"/>
            <a:ext cx="1303506" cy="907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2636196" y="385762"/>
            <a:ext cx="6429983" cy="1304925"/>
          </a:xfrm>
          <a:prstGeom prst="rect">
            <a:avLst/>
          </a:prstGeom>
          <a:blipFill dpi="0" rotWithShape="1">
            <a:blip r:embed="rId3">
              <a:alphaModFix am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2140" y="365124"/>
            <a:ext cx="10515600" cy="1325563"/>
          </a:xfrm>
        </p:spPr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</a:rPr>
              <a:t>LOOP DEL JUEGO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654463" y="2439286"/>
            <a:ext cx="7857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INPUT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417312" y="3514915"/>
            <a:ext cx="94673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UPDATE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084375" y="4914793"/>
            <a:ext cx="8915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FISICAS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320687" y="4914793"/>
            <a:ext cx="9669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RENDER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287618" y="3395666"/>
            <a:ext cx="22625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SCENEMANAGEMENT</a:t>
            </a:r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22" name="Conector curvado 21"/>
          <p:cNvCxnSpPr>
            <a:stCxn id="15" idx="2"/>
            <a:endCxn id="17" idx="0"/>
          </p:cNvCxnSpPr>
          <p:nvPr/>
        </p:nvCxnSpPr>
        <p:spPr>
          <a:xfrm rot="10800000" flipV="1">
            <a:off x="2890680" y="2623951"/>
            <a:ext cx="2504927" cy="621975"/>
          </a:xfrm>
          <a:prstGeom prst="curved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7" idx="4"/>
          </p:cNvCxnSpPr>
          <p:nvPr/>
        </p:nvCxnSpPr>
        <p:spPr>
          <a:xfrm rot="16200000" flipH="1">
            <a:off x="2930657" y="4113256"/>
            <a:ext cx="907782" cy="987739"/>
          </a:xfrm>
          <a:prstGeom prst="curved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curvado 31"/>
          <p:cNvCxnSpPr>
            <a:stCxn id="18" idx="6"/>
            <a:endCxn id="19" idx="2"/>
          </p:cNvCxnSpPr>
          <p:nvPr/>
        </p:nvCxnSpPr>
        <p:spPr>
          <a:xfrm>
            <a:off x="5181924" y="5099459"/>
            <a:ext cx="1970476" cy="12700"/>
          </a:xfrm>
          <a:prstGeom prst="curvedConnector3">
            <a:avLst>
              <a:gd name="adj1" fmla="val 5246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curvado 34"/>
          <p:cNvCxnSpPr>
            <a:stCxn id="19" idx="6"/>
          </p:cNvCxnSpPr>
          <p:nvPr/>
        </p:nvCxnSpPr>
        <p:spPr>
          <a:xfrm flipV="1">
            <a:off x="8455906" y="4075890"/>
            <a:ext cx="931285" cy="1023569"/>
          </a:xfrm>
          <a:prstGeom prst="curved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curvado 36"/>
          <p:cNvCxnSpPr>
            <a:stCxn id="20" idx="0"/>
            <a:endCxn id="15" idx="6"/>
          </p:cNvCxnSpPr>
          <p:nvPr/>
        </p:nvCxnSpPr>
        <p:spPr>
          <a:xfrm rot="16200000" flipV="1">
            <a:off x="7781841" y="1541224"/>
            <a:ext cx="510737" cy="2676193"/>
          </a:xfrm>
          <a:prstGeom prst="curved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9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290970" y="124287"/>
            <a:ext cx="7610060" cy="128396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513109" y="-11407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PLANIFICACIÓN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600406" y="-110520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PLANIFICACIÓN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6802E629-48AE-4B0B-A4ED-156FABD3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1364"/>
              </p:ext>
            </p:extLst>
          </p:nvPr>
        </p:nvGraphicFramePr>
        <p:xfrm>
          <a:off x="2025550" y="1651246"/>
          <a:ext cx="7875480" cy="313172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625160">
                  <a:extLst>
                    <a:ext uri="{9D8B030D-6E8A-4147-A177-3AD203B41FA5}">
                      <a16:colId xmlns:a16="http://schemas.microsoft.com/office/drawing/2014/main" val="4145139830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1095113451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396174396"/>
                    </a:ext>
                  </a:extLst>
                </a:gridCol>
              </a:tblGrid>
              <a:tr h="892722"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578921"/>
                  </a:ext>
                </a:extLst>
              </a:tr>
              <a:tr h="223900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Librerías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ECS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Bucle Principal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 Motor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Prototipo 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Juego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5025797"/>
                  </a:ext>
                </a:extLst>
              </a:tr>
            </a:tbl>
          </a:graphicData>
        </a:graphic>
      </p:graphicFrame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9F9AFE0-6566-44A7-B3A6-81E03FC21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17" y="5025967"/>
            <a:ext cx="1529663" cy="152966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A4072C9-EB0A-4C64-8F58-2560EAC527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5" y="5025967"/>
            <a:ext cx="1529663" cy="152966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8A559C46-AC3C-478E-9E8F-BD7AFBF255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93" y="5025967"/>
            <a:ext cx="1529663" cy="15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519361" y="2378075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HELL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latin typeface="Unispace" panose="02000809060000020004" pitchFamily="49" charset="0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92027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7" y="691260"/>
            <a:ext cx="4368800" cy="2457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673298"/>
            <a:ext cx="4391025" cy="2469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31" y="3423969"/>
            <a:ext cx="4428545" cy="2491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4" y="3423969"/>
            <a:ext cx="4410075" cy="24824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48" y="5374640"/>
            <a:ext cx="1076394" cy="13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7AA293F-3852-4C7E-B9EF-79B20DCB75CB}"/>
              </a:ext>
            </a:extLst>
          </p:cNvPr>
          <p:cNvSpPr/>
          <p:nvPr/>
        </p:nvSpPr>
        <p:spPr>
          <a:xfrm>
            <a:off x="2214562" y="2099618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5D8B8F-BA22-468A-881E-83A9239D27FA}"/>
              </a:ext>
            </a:extLst>
          </p:cNvPr>
          <p:cNvSpPr txBox="1">
            <a:spLocks/>
          </p:cNvSpPr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MECÁNICAS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0781" y="1734185"/>
            <a:ext cx="9974899" cy="3005138"/>
          </a:xfrm>
        </p:spPr>
        <p:txBody>
          <a:bodyPr>
            <a:normAutofit/>
          </a:bodyPr>
          <a:lstStyle/>
          <a:p>
            <a:pPr algn="ctr"/>
            <a:r>
              <a:rPr lang="es-ES" sz="9000" dirty="0">
                <a:latin typeface="Unispace" panose="02000809060000020004" pitchFamily="49" charset="0"/>
              </a:rPr>
              <a:t>MECÁNICAS</a:t>
            </a:r>
          </a:p>
        </p:txBody>
      </p:sp>
    </p:spTree>
    <p:extLst>
      <p:ext uri="{BB962C8B-B14F-4D97-AF65-F5344CB8AC3E}">
        <p14:creationId xmlns:p14="http://schemas.microsoft.com/office/powerpoint/2010/main" val="370658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C1E53159-B94E-48E4-9CAC-64550780BBE8}"/>
              </a:ext>
            </a:extLst>
          </p:cNvPr>
          <p:cNvSpPr/>
          <p:nvPr/>
        </p:nvSpPr>
        <p:spPr>
          <a:xfrm>
            <a:off x="3207876" y="282273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" y="2823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JUGADOR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1" y="2331483"/>
            <a:ext cx="1111619" cy="1284181"/>
          </a:xfr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12" y="2170116"/>
            <a:ext cx="3776652" cy="12588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68" y="4437466"/>
            <a:ext cx="2839176" cy="21381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08" y="4446230"/>
            <a:ext cx="2839176" cy="212938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5AC3B22-B40A-47FF-B061-4951E2501167}"/>
              </a:ext>
            </a:extLst>
          </p:cNvPr>
          <p:cNvGrpSpPr/>
          <p:nvPr/>
        </p:nvGrpSpPr>
        <p:grpSpPr>
          <a:xfrm>
            <a:off x="2503553" y="1928364"/>
            <a:ext cx="2009821" cy="2090419"/>
            <a:chOff x="2618125" y="1666053"/>
            <a:chExt cx="2009821" cy="2090419"/>
          </a:xfrm>
        </p:grpSpPr>
        <p:sp>
          <p:nvSpPr>
            <p:cNvPr id="10" name="Flecha arriba 9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Flecha arriba 19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rriba 20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Flecha arriba 22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F1D478B0-CD96-450E-B35B-410357124DA5}"/>
                </a:ext>
              </a:extLst>
            </p:cNvPr>
            <p:cNvGrpSpPr/>
            <p:nvPr/>
          </p:nvGrpSpPr>
          <p:grpSpPr>
            <a:xfrm>
              <a:off x="2618125" y="1850155"/>
              <a:ext cx="616589" cy="1108841"/>
              <a:chOff x="2618125" y="1850155"/>
              <a:chExt cx="616589" cy="1108841"/>
            </a:xfrm>
          </p:grpSpPr>
          <p:sp>
            <p:nvSpPr>
              <p:cNvPr id="22" name="Flecha arriba 21"/>
              <p:cNvSpPr/>
              <p:nvPr/>
            </p:nvSpPr>
            <p:spPr>
              <a:xfrm rot="16200000">
                <a:off x="2571950" y="2509701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Flecha arriba 23"/>
              <p:cNvSpPr/>
              <p:nvPr/>
            </p:nvSpPr>
            <p:spPr>
              <a:xfrm rot="18784701">
                <a:off x="2785420" y="1896330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 arriba 24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 arriba 25"/>
            <p:cNvSpPr/>
            <p:nvPr/>
          </p:nvSpPr>
          <p:spPr>
            <a:xfrm rot="13267006">
              <a:off x="2819297" y="3151794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CBDD3DFC-CB65-4397-8207-9C9B34182A8D}"/>
              </a:ext>
            </a:extLst>
          </p:cNvPr>
          <p:cNvSpPr txBox="1">
            <a:spLocks/>
          </p:cNvSpPr>
          <p:nvPr/>
        </p:nvSpPr>
        <p:spPr>
          <a:xfrm>
            <a:off x="918845" y="332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JUGADOR</a:t>
            </a:r>
          </a:p>
        </p:txBody>
      </p:sp>
    </p:spTree>
    <p:extLst>
      <p:ext uri="{BB962C8B-B14F-4D97-AF65-F5344CB8AC3E}">
        <p14:creationId xmlns:p14="http://schemas.microsoft.com/office/powerpoint/2010/main" val="262053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39862F51-DAE1-4D26-A5DB-5DA14D2BD65E}"/>
              </a:ext>
            </a:extLst>
          </p:cNvPr>
          <p:cNvSpPr/>
          <p:nvPr/>
        </p:nvSpPr>
        <p:spPr>
          <a:xfrm>
            <a:off x="4697008" y="4226340"/>
            <a:ext cx="3046223" cy="988943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CB674-49C8-4FC7-A3A0-D0D1070A240E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5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96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ENEMIGOS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23055C-8A7B-4847-A07B-5E8262C1D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DD470C-4FBD-4A0A-841E-310BC58CDA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33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98A2E5-A868-4D9C-9614-CA83671D1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76" y="1662850"/>
            <a:ext cx="4459646" cy="25085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E5FA9F-15DC-4399-9E5A-727C9B889964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ENEMIGOS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A3BFBE9-92C3-4914-A826-589F00958387}"/>
              </a:ext>
            </a:extLst>
          </p:cNvPr>
          <p:cNvSpPr txBox="1">
            <a:spLocks/>
          </p:cNvSpPr>
          <p:nvPr/>
        </p:nvSpPr>
        <p:spPr>
          <a:xfrm>
            <a:off x="601808" y="416922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GOLPE SÍSMICO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D8741C9-620A-4F8F-80E2-A4852B6F77DE}"/>
              </a:ext>
            </a:extLst>
          </p:cNvPr>
          <p:cNvSpPr txBox="1">
            <a:spLocks/>
          </p:cNvSpPr>
          <p:nvPr/>
        </p:nvSpPr>
        <p:spPr>
          <a:xfrm>
            <a:off x="657559" y="415252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latin typeface="Unispace" panose="02000809060000020004" pitchFamily="49" charset="0"/>
              </a:rPr>
              <a:t>GOLPE SÍSMICO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9D163CA-F9C2-41A9-A4BA-A8EFE735962D}"/>
              </a:ext>
            </a:extLst>
          </p:cNvPr>
          <p:cNvSpPr txBox="1">
            <a:spLocks/>
          </p:cNvSpPr>
          <p:nvPr/>
        </p:nvSpPr>
        <p:spPr>
          <a:xfrm>
            <a:off x="8462984" y="4210556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ATAQUES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E67460EC-AF66-47B9-83D5-A9406F84217C}"/>
              </a:ext>
            </a:extLst>
          </p:cNvPr>
          <p:cNvSpPr txBox="1">
            <a:spLocks/>
          </p:cNvSpPr>
          <p:nvPr/>
        </p:nvSpPr>
        <p:spPr>
          <a:xfrm>
            <a:off x="8518735" y="4226340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ATAQUES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28C9A8B-F7BC-41D6-8D07-99012F994E66}"/>
              </a:ext>
            </a:extLst>
          </p:cNvPr>
          <p:cNvSpPr txBox="1">
            <a:spLocks/>
          </p:cNvSpPr>
          <p:nvPr/>
        </p:nvSpPr>
        <p:spPr>
          <a:xfrm>
            <a:off x="682793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EMBESTIDAS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F837853-ECDB-4D01-8D9A-3974279659CC}"/>
              </a:ext>
            </a:extLst>
          </p:cNvPr>
          <p:cNvSpPr txBox="1">
            <a:spLocks/>
          </p:cNvSpPr>
          <p:nvPr/>
        </p:nvSpPr>
        <p:spPr>
          <a:xfrm>
            <a:off x="738546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EMBESTIDAS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F60E85C-26B5-4445-B9B3-E7D08F2DBDE7}"/>
              </a:ext>
            </a:extLst>
          </p:cNvPr>
          <p:cNvSpPr txBox="1">
            <a:spLocks/>
          </p:cNvSpPr>
          <p:nvPr/>
        </p:nvSpPr>
        <p:spPr>
          <a:xfrm>
            <a:off x="8518735" y="216259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PROYECTILES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C6C26F6-D08B-4FA2-AB18-35AED060EA2C}"/>
              </a:ext>
            </a:extLst>
          </p:cNvPr>
          <p:cNvSpPr txBox="1">
            <a:spLocks/>
          </p:cNvSpPr>
          <p:nvPr/>
        </p:nvSpPr>
        <p:spPr>
          <a:xfrm>
            <a:off x="8589855" y="215460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PROYECTILES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5A622DF-C3DE-41A8-A406-E52E7C9A917D}"/>
              </a:ext>
            </a:extLst>
          </p:cNvPr>
          <p:cNvSpPr txBox="1">
            <a:spLocks/>
          </p:cNvSpPr>
          <p:nvPr/>
        </p:nvSpPr>
        <p:spPr>
          <a:xfrm>
            <a:off x="4396974" y="4399060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FASES</a:t>
            </a:r>
            <a:endParaRPr lang="es-ES" sz="50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70EC3872-5075-4528-9E7D-5DA350629AD0}"/>
              </a:ext>
            </a:extLst>
          </p:cNvPr>
          <p:cNvSpPr txBox="1">
            <a:spLocks/>
          </p:cNvSpPr>
          <p:nvPr/>
        </p:nvSpPr>
        <p:spPr>
          <a:xfrm>
            <a:off x="4452725" y="4415759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latin typeface="Unispace" panose="02000809060000020004" pitchFamily="49" charset="0"/>
              </a:rPr>
              <a:t>FASES</a:t>
            </a:r>
            <a:endParaRPr lang="es-ES" sz="5000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6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29144641-54AC-48D2-BECB-109040D20B7F}"/>
              </a:ext>
            </a:extLst>
          </p:cNvPr>
          <p:cNvSpPr txBox="1">
            <a:spLocks/>
          </p:cNvSpPr>
          <p:nvPr/>
        </p:nvSpPr>
        <p:spPr>
          <a:xfrm>
            <a:off x="4581582" y="2625339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DIÁLOGOS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08B9A22-4475-4D38-A062-D311EBCC0223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9E1E45-A3BC-45BB-9618-B86B3D7DA1EE}"/>
              </a:ext>
            </a:extLst>
          </p:cNvPr>
          <p:cNvSpPr txBox="1">
            <a:spLocks/>
          </p:cNvSpPr>
          <p:nvPr/>
        </p:nvSpPr>
        <p:spPr>
          <a:xfrm>
            <a:off x="1461330" y="185437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MÁS LIBRE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599" y="1893643"/>
            <a:ext cx="4188521" cy="763270"/>
          </a:xfrm>
        </p:spPr>
        <p:txBody>
          <a:bodyPr>
            <a:normAutofit/>
          </a:bodyPr>
          <a:lstStyle/>
          <a:p>
            <a:pPr algn="ctr"/>
            <a:r>
              <a:rPr lang="es-ES" sz="3000" dirty="0">
                <a:latin typeface="Unispace" panose="02000809060000020004" pitchFamily="49" charset="0"/>
              </a:rPr>
              <a:t>MÁS LIBRE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5" y="2556675"/>
            <a:ext cx="2819401" cy="3216206"/>
          </a:xfrm>
          <a:ln w="53975" cmpd="sng"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95507927-E16A-401A-BAF8-7D7A7925D9BC}"/>
              </a:ext>
            </a:extLst>
          </p:cNvPr>
          <p:cNvSpPr txBox="1">
            <a:spLocks/>
          </p:cNvSpPr>
          <p:nvPr/>
        </p:nvSpPr>
        <p:spPr>
          <a:xfrm>
            <a:off x="838199" y="232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MAPA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37866E8-8176-49B4-978C-7DC7CD2F2EBC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MAPA</a:t>
            </a:r>
          </a:p>
        </p:txBody>
      </p:sp>
      <p:pic>
        <p:nvPicPr>
          <p:cNvPr id="21" name="Picture 4" descr="Burbujas de Diálogo Cartoon PNG transparente - StickPNG">
            <a:extLst>
              <a:ext uri="{FF2B5EF4-FFF2-40B4-BE49-F238E27FC236}">
                <a16:creationId xmlns:a16="http://schemas.microsoft.com/office/drawing/2014/main" id="{77D10CAB-2A69-4012-AE4D-AD98399A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67" y="3429000"/>
            <a:ext cx="1886112" cy="151393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DA7B5605-73E0-4E27-99E0-3F2C664CFC62}"/>
              </a:ext>
            </a:extLst>
          </p:cNvPr>
          <p:cNvSpPr txBox="1">
            <a:spLocks/>
          </p:cNvSpPr>
          <p:nvPr/>
        </p:nvSpPr>
        <p:spPr>
          <a:xfrm>
            <a:off x="4610263" y="266573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DIÁLOGOS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1F4786-F0BE-4D8E-B23D-A3CFFED635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3" y="3388609"/>
            <a:ext cx="1700889" cy="155432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80EBC215-3A46-4770-A606-D0003FC9FBE6}"/>
              </a:ext>
            </a:extLst>
          </p:cNvPr>
          <p:cNvSpPr txBox="1">
            <a:spLocks/>
          </p:cNvSpPr>
          <p:nvPr/>
        </p:nvSpPr>
        <p:spPr>
          <a:xfrm>
            <a:off x="7129766" y="2645535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MEJORAS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2E3F17C-225F-4369-9F8C-C6D1501A30E6}"/>
              </a:ext>
            </a:extLst>
          </p:cNvPr>
          <p:cNvSpPr txBox="1">
            <a:spLocks/>
          </p:cNvSpPr>
          <p:nvPr/>
        </p:nvSpPr>
        <p:spPr>
          <a:xfrm>
            <a:off x="7165278" y="2683486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MEJORAS</a:t>
            </a:r>
          </a:p>
        </p:txBody>
      </p:sp>
    </p:spTree>
    <p:extLst>
      <p:ext uri="{BB962C8B-B14F-4D97-AF65-F5344CB8AC3E}">
        <p14:creationId xmlns:p14="http://schemas.microsoft.com/office/powerpoint/2010/main" val="256457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67EF9F76-C6D9-4A18-A96F-A27DCF04E9E8}"/>
              </a:ext>
            </a:extLst>
          </p:cNvPr>
          <p:cNvSpPr txBox="1">
            <a:spLocks/>
          </p:cNvSpPr>
          <p:nvPr/>
        </p:nvSpPr>
        <p:spPr>
          <a:xfrm>
            <a:off x="845934" y="832051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MAPAS CON COBERTURAS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7FDBCCB-495E-40D4-8741-124888D9A964}"/>
              </a:ext>
            </a:extLst>
          </p:cNvPr>
          <p:cNvSpPr txBox="1">
            <a:spLocks/>
          </p:cNvSpPr>
          <p:nvPr/>
        </p:nvSpPr>
        <p:spPr>
          <a:xfrm>
            <a:off x="6703714" y="38572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CURACIÓN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901D23-AE73-44CA-8E33-8095688F3AB5}"/>
              </a:ext>
            </a:extLst>
          </p:cNvPr>
          <p:cNvSpPr txBox="1">
            <a:spLocks/>
          </p:cNvSpPr>
          <p:nvPr/>
        </p:nvSpPr>
        <p:spPr>
          <a:xfrm>
            <a:off x="6695757" y="263318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ENTORNO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57" y="3394947"/>
            <a:ext cx="5350683" cy="3009758"/>
          </a:xfrm>
          <a:prstGeom prst="rect">
            <a:avLst/>
          </a:prstGeom>
          <a:ln w="53975">
            <a:solidFill>
              <a:schemeClr val="bg1"/>
            </a:solidFill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DD658A96-C9F3-4692-8358-23851AB4CAEB}"/>
              </a:ext>
            </a:extLst>
          </p:cNvPr>
          <p:cNvGrpSpPr/>
          <p:nvPr/>
        </p:nvGrpSpPr>
        <p:grpSpPr>
          <a:xfrm>
            <a:off x="6187357" y="680664"/>
            <a:ext cx="5350683" cy="2438400"/>
            <a:chOff x="2867024" y="4424632"/>
            <a:chExt cx="5619750" cy="2438400"/>
          </a:xfrm>
        </p:grpSpPr>
        <p:sp>
          <p:nvSpPr>
            <p:cNvPr id="7" name="Rectángulo 6"/>
            <p:cNvSpPr/>
            <p:nvPr/>
          </p:nvSpPr>
          <p:spPr>
            <a:xfrm>
              <a:off x="2867024" y="4886864"/>
              <a:ext cx="5619750" cy="151393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24" y="4424632"/>
              <a:ext cx="4876800" cy="2438400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ECABADBB-BA91-4019-89D5-163D6D9AB8C4}"/>
              </a:ext>
            </a:extLst>
          </p:cNvPr>
          <p:cNvSpPr txBox="1">
            <a:spLocks/>
          </p:cNvSpPr>
          <p:nvPr/>
        </p:nvSpPr>
        <p:spPr>
          <a:xfrm>
            <a:off x="6731270" y="2687474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ENTORNO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406EA65-80DF-49FC-82EF-4145FEF6A3B1}"/>
              </a:ext>
            </a:extLst>
          </p:cNvPr>
          <p:cNvSpPr txBox="1">
            <a:spLocks/>
          </p:cNvSpPr>
          <p:nvPr/>
        </p:nvSpPr>
        <p:spPr>
          <a:xfrm>
            <a:off x="6768439" y="40478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CURACIÓN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BAE778F-DC97-41BB-8068-BD923C16E0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0" y="1945864"/>
            <a:ext cx="5350683" cy="300975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A3FE5082-F490-4D51-AD5A-D69D59DA330E}"/>
              </a:ext>
            </a:extLst>
          </p:cNvPr>
          <p:cNvSpPr txBox="1">
            <a:spLocks/>
          </p:cNvSpPr>
          <p:nvPr/>
        </p:nvSpPr>
        <p:spPr>
          <a:xfrm>
            <a:off x="901779" y="861134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MAPAS CON COBERTURAS</a:t>
            </a:r>
          </a:p>
        </p:txBody>
      </p:sp>
    </p:spTree>
    <p:extLst>
      <p:ext uri="{BB962C8B-B14F-4D97-AF65-F5344CB8AC3E}">
        <p14:creationId xmlns:p14="http://schemas.microsoft.com/office/powerpoint/2010/main" val="124322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DINÁMICAS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DINÁMICAS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586313-A705-4F7E-9D04-62E251F72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90" y="2773780"/>
            <a:ext cx="2029951" cy="2489641"/>
          </a:xfrm>
          <a:prstGeom prst="rect">
            <a:avLst/>
          </a:prstGeom>
        </p:spPr>
      </p:pic>
      <p:pic>
        <p:nvPicPr>
          <p:cNvPr id="2052" name="Picture 4" descr="Health Svg Png Icon Free Download (#445017) - OnlineWebFonts.COM">
            <a:extLst>
              <a:ext uri="{FF2B5EF4-FFF2-40B4-BE49-F238E27FC236}">
                <a16:creationId xmlns:a16="http://schemas.microsoft.com/office/drawing/2014/main" id="{A6FFDB7A-B391-4820-8EBC-F5332927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9" y="3142715"/>
            <a:ext cx="2278777" cy="21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 Bullet Hell | Integration | Unity Asset Store">
            <a:extLst>
              <a:ext uri="{FF2B5EF4-FFF2-40B4-BE49-F238E27FC236}">
                <a16:creationId xmlns:a16="http://schemas.microsoft.com/office/drawing/2014/main" id="{17B33012-26EE-4C5A-AFF5-F8398660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35" y="1899920"/>
            <a:ext cx="6141729" cy="4606296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</TotalTime>
  <Words>202</Words>
  <Application>Microsoft Office PowerPoint</Application>
  <PresentationFormat>Panorámica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Bauhaus 93</vt:lpstr>
      <vt:lpstr>Calibri</vt:lpstr>
      <vt:lpstr>Calibri Light</vt:lpstr>
      <vt:lpstr>Unispace</vt:lpstr>
      <vt:lpstr>Office Theme</vt:lpstr>
      <vt:lpstr>HITO 0</vt:lpstr>
      <vt:lpstr>Presentación de PowerPoint</vt:lpstr>
      <vt:lpstr>Presentación de PowerPoint</vt:lpstr>
      <vt:lpstr>MECÁNICAS</vt:lpstr>
      <vt:lpstr>JUGADOR</vt:lpstr>
      <vt:lpstr>ENEMIGOS</vt:lpstr>
      <vt:lpstr>MÁS LIBRE</vt:lpstr>
      <vt:lpstr>Presentación de PowerPoint</vt:lpstr>
      <vt:lpstr>DINÁMICAS</vt:lpstr>
      <vt:lpstr>ESTÉTICA</vt:lpstr>
      <vt:lpstr>UML</vt:lpstr>
      <vt:lpstr>MOTOR </vt:lpstr>
      <vt:lpstr>MOTOR (GRIND)</vt:lpstr>
      <vt:lpstr>LOOP DEL JUEGO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Aida Acha Muñoz</dc:creator>
  <cp:lastModifiedBy>Aida Acha Muñoz</cp:lastModifiedBy>
  <cp:revision>69</cp:revision>
  <dcterms:created xsi:type="dcterms:W3CDTF">2022-02-17T12:50:42Z</dcterms:created>
  <dcterms:modified xsi:type="dcterms:W3CDTF">2022-02-17T20:02:38Z</dcterms:modified>
</cp:coreProperties>
</file>